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4554" autoAdjust="0"/>
  </p:normalViewPr>
  <p:slideViewPr>
    <p:cSldViewPr snapToGrid="0">
      <p:cViewPr varScale="1">
        <p:scale>
          <a:sx n="80" d="100"/>
          <a:sy n="80" d="100"/>
        </p:scale>
        <p:origin x="1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E4D414-4546-4D27-8269-A166ADE3D8D4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F6CF88-ECC9-4D61-A7A3-37E5F11B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 fact: Escher failed his exams in high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CF88-ECC9-4D61-A7A3-37E5F11B4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Hyberbolic</a:t>
            </a:r>
            <a:r>
              <a:rPr lang="en-US" dirty="0" smtClean="0"/>
              <a:t>-</a:t>
            </a:r>
            <a:r>
              <a:rPr lang="en-US" baseline="0" dirty="0" smtClean="0"/>
              <a:t> </a:t>
            </a:r>
          </a:p>
          <a:p>
            <a:pPr defTabSz="931774">
              <a:defRPr/>
            </a:pPr>
            <a:r>
              <a:rPr lang="en-US" baseline="0" dirty="0" smtClean="0"/>
              <a:t>First image: “Circle Limit 3”	The main image gets smaller as it gets farther away from the center in the first picture; there aren’t any gaps, they interlock</a:t>
            </a:r>
          </a:p>
          <a:p>
            <a:r>
              <a:rPr lang="en-US" baseline="0" dirty="0" smtClean="0"/>
              <a:t>Second image: “Snakes” 	The main image gets smaller as it gets closer to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CF88-ECC9-4D61-A7A3-37E5F11B4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Tessellations</a:t>
            </a:r>
          </a:p>
          <a:p>
            <a:endParaRPr lang="en-US" dirty="0" smtClean="0"/>
          </a:p>
          <a:p>
            <a:r>
              <a:rPr lang="en-US" dirty="0" smtClean="0"/>
              <a:t>First Image</a:t>
            </a:r>
            <a:r>
              <a:rPr lang="en-US" baseline="0" dirty="0" smtClean="0"/>
              <a:t> and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Images are from the metamorphosis series- they use repeating patterns that fit together (no gaps)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CF88-ECC9-4D61-A7A3-37E5F11B4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Topology: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picture: “Mobius strip”	There is one side on the strip, which seems impossible, but topology allows it to remain true. 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Picture: “”Waterfall” 	An illusion- like a Mobius strip; water is falling while rising- use of topology that allows it to look this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CF88-ECC9-4D61-A7A3-37E5F11B4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9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Platonic Solids: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(and other types of</a:t>
            </a:r>
            <a:r>
              <a:rPr lang="en-US" baseline="0" dirty="0" smtClean="0"/>
              <a:t> 3D geometry)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Image “Order and Chaos” 		The</a:t>
            </a:r>
            <a:r>
              <a:rPr lang="en-US" baseline="0" dirty="0" smtClean="0"/>
              <a:t> basic triangle shape is repeated to make points with vertices.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Image: “Stars” 		cube</a:t>
            </a:r>
            <a:r>
              <a:rPr lang="en-US" baseline="0" dirty="0" smtClean="0"/>
              <a:t> in image; also triangles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CF88-ECC9-4D61-A7A3-37E5F11B4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6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E0A304-4CA3-4A6B-A6FF-9DEE1E2D3D7C}" type="datetimeFigureOut">
              <a:rPr lang="en-US" smtClean="0"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401C-4863-4F71-84F6-4D56B18D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sciousnessminded.com/m-c-escher-creating-snakes-woodcut/" TargetMode="External"/><Relationship Id="rId4" Type="http://schemas.openxmlformats.org/officeDocument/2006/relationships/hyperlink" Target="http://bulatov.org/math/1201/" TargetMode="External"/><Relationship Id="rId5" Type="http://schemas.openxmlformats.org/officeDocument/2006/relationships/hyperlink" Target="http://www.mcescher.com/Gallery/gallery-switz.htm" TargetMode="External"/><Relationship Id="rId6" Type="http://schemas.openxmlformats.org/officeDocument/2006/relationships/hyperlink" Target="http://entitleblog.org/2015/02/09/getting-to-know-escher/" TargetMode="External"/><Relationship Id="rId7" Type="http://schemas.openxmlformats.org/officeDocument/2006/relationships/hyperlink" Target="http://www.rossmartinmd.com/creations_mobius.htm" TargetMode="External"/><Relationship Id="rId8" Type="http://schemas.openxmlformats.org/officeDocument/2006/relationships/hyperlink" Target="http://totallyhistory.com/the-waterfall/" TargetMode="External"/><Relationship Id="rId9" Type="http://schemas.openxmlformats.org/officeDocument/2006/relationships/hyperlink" Target="http://www.mcescher.com/gallery/most-popular/order-and-chaos/" TargetMode="External"/><Relationship Id="rId10" Type="http://schemas.openxmlformats.org/officeDocument/2006/relationships/hyperlink" Target="http://thefullereneincident.files.wordpress.com/2012/12/20121228-163548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dajingdong1416967.wordpress.com/2014/12/12/m-c-esch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 Escher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Emma Sunderland and Henna </a:t>
            </a:r>
            <a:r>
              <a:rPr lang="en-US" dirty="0" err="1" smtClean="0"/>
              <a:t>Fraiman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53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Escher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Born in 1898</a:t>
            </a:r>
          </a:p>
          <a:p>
            <a:r>
              <a:rPr lang="en-US" dirty="0" smtClean="0"/>
              <a:t>Born in Leeuwarden, Holland</a:t>
            </a:r>
          </a:p>
          <a:p>
            <a:r>
              <a:rPr lang="en-US" dirty="0"/>
              <a:t>Went to </a:t>
            </a:r>
            <a:r>
              <a:rPr lang="en-US" dirty="0" smtClean="0"/>
              <a:t>school </a:t>
            </a:r>
            <a:r>
              <a:rPr lang="en-US" dirty="0"/>
              <a:t>for </a:t>
            </a:r>
            <a:r>
              <a:rPr lang="en-US" dirty="0" smtClean="0"/>
              <a:t>architecture </a:t>
            </a:r>
            <a:r>
              <a:rPr lang="en-US" dirty="0"/>
              <a:t>and </a:t>
            </a:r>
            <a:r>
              <a:rPr lang="en-US" dirty="0" smtClean="0"/>
              <a:t>decorative arts </a:t>
            </a:r>
            <a:endParaRPr lang="en-US" dirty="0"/>
          </a:p>
          <a:p>
            <a:r>
              <a:rPr lang="en-US" dirty="0" smtClean="0"/>
              <a:t>He liked graphic arts better than architecture </a:t>
            </a:r>
          </a:p>
          <a:p>
            <a:endParaRPr lang="en-US" dirty="0"/>
          </a:p>
        </p:txBody>
      </p:sp>
      <p:pic>
        <p:nvPicPr>
          <p:cNvPr id="1026" name="Picture 1" descr="https://adajingdong1416967.files.wordpress.com/2015/01/41-33-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93" y="1020606"/>
            <a:ext cx="4221096" cy="49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0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Escher’s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Uses different properties of mathematics in his artwork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Tessellations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Platonic solids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Hyperbolic Space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Topology</a:t>
            </a:r>
          </a:p>
        </p:txBody>
      </p:sp>
      <p:pic>
        <p:nvPicPr>
          <p:cNvPr id="6146" name="Picture 2" descr="http://mathcentral.uregina.ca/beyond/articles/Art/rela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30" y="958215"/>
            <a:ext cx="5546970" cy="52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39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math is used in these pictures?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77" y="1853248"/>
            <a:ext cx="4881094" cy="4854400"/>
          </a:xfrm>
          <a:prstGeom prst="rect">
            <a:avLst/>
          </a:prstGeom>
        </p:spPr>
      </p:pic>
      <p:pic>
        <p:nvPicPr>
          <p:cNvPr id="2050" name="Picture 2" descr="http://i0.wp.com/consciousnessminded.com/wp-content/uploads/2014/08/snakes-mc-esc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37" y="1148486"/>
            <a:ext cx="5423311" cy="57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5117" y="3080118"/>
            <a:ext cx="9857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Hyperbolic Geometry </a:t>
            </a:r>
            <a:endParaRPr lang="en-US" sz="72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3697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5897"/>
            <a:ext cx="10515600" cy="1325563"/>
          </a:xfrm>
        </p:spPr>
        <p:txBody>
          <a:bodyPr/>
          <a:lstStyle/>
          <a:p>
            <a:r>
              <a:rPr lang="en-US" dirty="0" smtClean="0"/>
              <a:t>What type of math is used in these pictures?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48" y="1390806"/>
            <a:ext cx="10684291" cy="2566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89" y="4011199"/>
            <a:ext cx="10501411" cy="2544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6030" y="2716369"/>
            <a:ext cx="89921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Tessellations</a:t>
            </a:r>
            <a:r>
              <a:rPr lang="en-US" sz="8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8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11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-124476"/>
            <a:ext cx="10515600" cy="1325563"/>
          </a:xfrm>
        </p:spPr>
        <p:txBody>
          <a:bodyPr/>
          <a:lstStyle/>
          <a:p>
            <a:r>
              <a:rPr lang="en-US" dirty="0" smtClean="0"/>
              <a:t>What type of math is used in these pictures?</a:t>
            </a:r>
            <a:endParaRPr lang="en-US" dirty="0"/>
          </a:p>
        </p:txBody>
      </p:sp>
      <p:pic>
        <p:nvPicPr>
          <p:cNvPr id="3074" name="Picture 2" descr="http://www.rossmartinmd.com/images/Eschers_Mobius_Strip_-_sideway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178368"/>
            <a:ext cx="6370885" cy="30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c-escher-waterf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70" y="1159397"/>
            <a:ext cx="4267770" cy="53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840" y="2900377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Topology</a:t>
            </a:r>
            <a:r>
              <a:rPr lang="en-US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6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math is used in these pictures?</a:t>
            </a:r>
            <a:endParaRPr lang="en-US" dirty="0"/>
          </a:p>
        </p:txBody>
      </p:sp>
      <p:pic>
        <p:nvPicPr>
          <p:cNvPr id="4098" name="Picture 2" descr="https://s-media-cache-ak0.pinimg.com/originals/56/36/d2/5636d27f57e2c1a6a5b04f0d94e181b0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992606"/>
            <a:ext cx="4558665" cy="44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fullereneincident.files.wordpress.com/2012/12/20121228-163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800282" cy="48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560" y="3048000"/>
            <a:ext cx="8183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Platonic Solids </a:t>
            </a:r>
            <a:endParaRPr lang="en-US" sz="88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160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u="sng" dirty="0">
                <a:hlinkClick r:id="rId2"/>
              </a:rPr>
              <a:t>https://adajingdong1416967.wordpress.com/2014/12/12/m-c-escher</a:t>
            </a:r>
            <a:r>
              <a:rPr lang="en-US" sz="2400" u="sng" dirty="0" smtClean="0">
                <a:hlinkClick r:id="rId2"/>
              </a:rPr>
              <a:t>/</a:t>
            </a:r>
            <a:endParaRPr lang="en-US" sz="2400" u="sng" dirty="0" smtClean="0"/>
          </a:p>
          <a:p>
            <a:r>
              <a:rPr lang="en-US" sz="2400" u="sng" dirty="0" smtClean="0">
                <a:hlinkClick r:id="rId3"/>
              </a:rPr>
              <a:t>http://consciousnessminded.com/m-c-escher-creating-snakes-woodcut/</a:t>
            </a:r>
            <a:r>
              <a:rPr lang="en-US" sz="2400" u="sng" dirty="0" smtClean="0"/>
              <a:t> </a:t>
            </a:r>
          </a:p>
          <a:p>
            <a:r>
              <a:rPr lang="en-US" sz="2400" u="sng" dirty="0" smtClean="0">
                <a:hlinkClick r:id="rId4"/>
              </a:rPr>
              <a:t>http://bulatov.org/math/1201/</a:t>
            </a:r>
            <a:r>
              <a:rPr lang="en-US" sz="2400" u="sng" dirty="0" smtClean="0"/>
              <a:t> </a:t>
            </a:r>
          </a:p>
          <a:p>
            <a:r>
              <a:rPr lang="en-US" sz="2400" u="sng" dirty="0" smtClean="0">
                <a:hlinkClick r:id="rId5"/>
              </a:rPr>
              <a:t>http://www.mcescher.com/Gallery/gallery-switz.htm</a:t>
            </a:r>
            <a:r>
              <a:rPr lang="en-US" sz="2400" u="sng" dirty="0" smtClean="0"/>
              <a:t> </a:t>
            </a:r>
          </a:p>
          <a:p>
            <a:r>
              <a:rPr lang="en-US" sz="2400" u="sng" dirty="0" smtClean="0">
                <a:hlinkClick r:id="rId6"/>
              </a:rPr>
              <a:t>http://entitleblog.org/2015/02/09/getting-to-know-escher/</a:t>
            </a:r>
            <a:endParaRPr lang="en-US" sz="2400" u="sng" dirty="0" smtClean="0"/>
          </a:p>
          <a:p>
            <a:r>
              <a:rPr lang="en-US" sz="2400" u="sng" dirty="0" smtClean="0">
                <a:hlinkClick r:id="rId7"/>
              </a:rPr>
              <a:t>http://www.rossmartinmd.com/creations_mobius.htm</a:t>
            </a:r>
            <a:r>
              <a:rPr lang="en-US" sz="2400" u="sng" dirty="0" smtClean="0"/>
              <a:t> </a:t>
            </a:r>
          </a:p>
          <a:p>
            <a:r>
              <a:rPr lang="en-US" sz="2400" u="sng" dirty="0" smtClean="0"/>
              <a:t> </a:t>
            </a:r>
            <a:r>
              <a:rPr lang="en-US" sz="2400" u="sng" dirty="0" smtClean="0">
                <a:hlinkClick r:id="rId8"/>
              </a:rPr>
              <a:t>http://totallyhistory.com/the-waterfall/</a:t>
            </a:r>
            <a:r>
              <a:rPr lang="en-US" sz="2400" u="sng" dirty="0" smtClean="0"/>
              <a:t> </a:t>
            </a:r>
          </a:p>
          <a:p>
            <a:r>
              <a:rPr lang="en-US" sz="2400" u="sng" dirty="0" smtClean="0">
                <a:hlinkClick r:id="rId9"/>
              </a:rPr>
              <a:t>http://www.mcescher.com/gallery/most-popular/order-and-chaos/</a:t>
            </a:r>
            <a:r>
              <a:rPr lang="en-US" sz="2400" u="sng" dirty="0" smtClean="0"/>
              <a:t> </a:t>
            </a:r>
          </a:p>
          <a:p>
            <a:r>
              <a:rPr lang="en-US" sz="2400" u="sng" dirty="0" smtClean="0">
                <a:hlinkClick r:id="rId10"/>
              </a:rPr>
              <a:t>http://thefullereneincident.files.wordpress.com/2012/12/20121228-163548.jpg</a:t>
            </a:r>
            <a:r>
              <a:rPr lang="en-US" sz="2400" u="sng" dirty="0" smtClean="0"/>
              <a:t> </a:t>
            </a:r>
          </a:p>
          <a:p>
            <a:endParaRPr lang="en-US" sz="2400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FFFFFF"/>
      </a:accent1>
      <a:accent2>
        <a:srgbClr val="FFFFFF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209</Words>
  <Application>Microsoft Macintosh PowerPoint</Application>
  <PresentationFormat>Widescreen</PresentationFormat>
  <Paragraphs>54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Calibri</vt:lpstr>
      <vt:lpstr>Century Gothic</vt:lpstr>
      <vt:lpstr>Wingdings</vt:lpstr>
      <vt:lpstr>Wingdings 3</vt:lpstr>
      <vt:lpstr>Ion</vt:lpstr>
      <vt:lpstr>MC Escher </vt:lpstr>
      <vt:lpstr>About Escher</vt:lpstr>
      <vt:lpstr>Escher’s Work</vt:lpstr>
      <vt:lpstr>What type of math is used in these pictures? </vt:lpstr>
      <vt:lpstr>What type of math is used in these pictures?</vt:lpstr>
      <vt:lpstr>What type of math is used in these pictures?</vt:lpstr>
      <vt:lpstr>What type of math is used in these pictures?</vt:lpstr>
      <vt:lpstr>Sources</vt:lpstr>
    </vt:vector>
  </TitlesOfParts>
  <Company>RPCS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Escher</dc:title>
  <dc:creator>Sunderland, Emma</dc:creator>
  <cp:lastModifiedBy>hennafraiman@gmail.com</cp:lastModifiedBy>
  <cp:revision>14</cp:revision>
  <cp:lastPrinted>2015-11-23T18:34:39Z</cp:lastPrinted>
  <dcterms:created xsi:type="dcterms:W3CDTF">2015-11-17T19:43:33Z</dcterms:created>
  <dcterms:modified xsi:type="dcterms:W3CDTF">2016-09-19T00:13:19Z</dcterms:modified>
</cp:coreProperties>
</file>